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6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56" autoAdjust="0"/>
    <p:restoredTop sz="93954" autoAdjust="0"/>
  </p:normalViewPr>
  <p:slideViewPr>
    <p:cSldViewPr>
      <p:cViewPr varScale="1">
        <p:scale>
          <a:sx n="86" d="100"/>
          <a:sy n="86" d="100"/>
        </p:scale>
        <p:origin x="1308" y="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F2E75-6826-46B7-8E3E-4093ECE14106}" type="datetimeFigureOut">
              <a:rPr kumimoji="1" lang="ja-JP" altLang="en-US" smtClean="0"/>
              <a:t>2016/12/6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B41B7-25CA-4046-A197-B777D75C76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472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B41B7-25CA-4046-A197-B777D75C764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9607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065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459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385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7454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60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89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33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865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055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135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394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CEB4C-F7C2-411E-AA41-B2A6048AF5B6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2016/12/6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839F8-93C8-4BA3-B5C9-93D5C3A5162C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218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2006" y="538054"/>
            <a:ext cx="7298352" cy="442674"/>
          </a:xfrm>
          <a:prstGeom prst="roundRect">
            <a:avLst/>
          </a:prstGeom>
          <a:solidFill>
            <a:schemeClr val="accent2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ja-JP" sz="200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Excellent hotels for a comfortable stay</a:t>
            </a:r>
            <a:endParaRPr lang="ja-JP" altLang="en-US" sz="200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92007" y="404296"/>
            <a:ext cx="9712497" cy="1932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66518" y="-7263"/>
            <a:ext cx="72238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reason why holding your MICE in Okinawa</a:t>
            </a:r>
            <a:endParaRPr lang="ja-JP" altLang="en-US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2007" y="1412777"/>
            <a:ext cx="9637985" cy="1584176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Hotel Orion </a:t>
            </a:r>
            <a:r>
              <a:rPr lang="en-US" altLang="ja-JP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Motobu</a:t>
            </a:r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Resort &amp; Spa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2006" y="3212976"/>
            <a:ext cx="9637985" cy="1584176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Hyatt Regency Naha, Okinawa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92006" y="5013176"/>
            <a:ext cx="9637985" cy="1584176"/>
          </a:xfrm>
          <a:prstGeom prst="rect">
            <a:avLst/>
          </a:prstGeom>
          <a:noFill/>
          <a:ln w="38100">
            <a:solidFill>
              <a:schemeClr val="accent2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zh-TW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Hilton Okinawa </a:t>
            </a:r>
            <a:r>
              <a:rPr lang="en-US" altLang="zh-TW" b="1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Chatan</a:t>
            </a:r>
            <a:r>
              <a:rPr lang="en-US" altLang="zh-TW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Resort </a:t>
            </a:r>
            <a:r>
              <a:rPr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12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5" name="図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342" y="1487376"/>
            <a:ext cx="3155986" cy="1408176"/>
          </a:xfrm>
          <a:prstGeom prst="rect">
            <a:avLst/>
          </a:prstGeom>
        </p:spPr>
      </p:pic>
      <p:pic>
        <p:nvPicPr>
          <p:cNvPr id="16" name="図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1477" y="1804228"/>
            <a:ext cx="1480035" cy="938428"/>
          </a:xfrm>
          <a:prstGeom prst="rect">
            <a:avLst/>
          </a:prstGeom>
        </p:spPr>
      </p:pic>
      <p:pic>
        <p:nvPicPr>
          <p:cNvPr id="17" name="図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8984" y="3344800"/>
            <a:ext cx="3155986" cy="1350952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437" y="3489164"/>
            <a:ext cx="1201067" cy="1281675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1350" y="5149115"/>
            <a:ext cx="3155986" cy="1339764"/>
          </a:xfrm>
          <a:prstGeom prst="rect">
            <a:avLst/>
          </a:prstGeom>
        </p:spPr>
      </p:pic>
      <p:pic>
        <p:nvPicPr>
          <p:cNvPr id="20" name="図 1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0763" y="5445224"/>
            <a:ext cx="1400749" cy="734408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92005" y="1772816"/>
            <a:ext cx="44425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panoramic ocean view from your room instantly creates a resort mood. The hotel has a large banquet hall which can be used by the large groups. Heal your tired mind and body in the natural hot spring and spa. It is just a few minutes' walk from Okinawa </a:t>
            </a:r>
            <a:r>
              <a:rPr lang="en-US" altLang="zh-TW" sz="12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Churaumi</a:t>
            </a:r>
            <a:r>
              <a:rPr lang="en-US" altLang="zh-TW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Aquarium and Emerald Beach on foot.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06673" y="3520169"/>
            <a:ext cx="45582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Located near Kokusai Dori Street. Enjoy international class service combined with Okinawan-style hospitality. The hotel offers everything you need in one location from the banquet rooms, to shops and a pool. It is easily accessible to the hotel. It takes 20 minutes by car from Naha Airport, a 3 minutes walk from Kokusai Dori Street. 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4511" y="5373216"/>
            <a:ext cx="465483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The Hilton Okinawa </a:t>
            </a:r>
            <a:r>
              <a:rPr lang="en-US" altLang="zh-TW" sz="12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Chatan</a:t>
            </a:r>
            <a:r>
              <a:rPr lang="en-US" altLang="zh-TW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Resort locates on the west coast of </a:t>
            </a:r>
            <a:r>
              <a:rPr lang="en-US" altLang="zh-TW" sz="12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Chatan</a:t>
            </a:r>
            <a:r>
              <a:rPr lang="en-US" altLang="zh-TW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which is popular for diving. The hotel offers banquet rooms, meeting rooms and a business center. Close to major attractions such as Mihama American Village, you can fully enjoy shopping and marine activities. 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2008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2487</TotalTime>
  <Words>203</Words>
  <Application>Microsoft Office PowerPoint</Application>
  <PresentationFormat>A4 210 x 297 mm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Administrator</dc:creator>
  <cp:lastModifiedBy>嶋田正明</cp:lastModifiedBy>
  <cp:revision>131</cp:revision>
  <dcterms:created xsi:type="dcterms:W3CDTF">2015-12-30T06:41:28Z</dcterms:created>
  <dcterms:modified xsi:type="dcterms:W3CDTF">2016-12-06T01:53:10Z</dcterms:modified>
</cp:coreProperties>
</file>